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6" r:id="rId11"/>
    <p:sldId id="265" r:id="rId12"/>
    <p:sldId id="268" r:id="rId13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40D1142-DF1B-44C9-A052-512C4335173C}" v="1" dt="2023-06-21T18:12:45.2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rckx, Evi (2201082)" userId="0980d3de-f940-43b4-99ed-afd926ac54b0" providerId="ADAL" clId="{840D1142-DF1B-44C9-A052-512C4335173C}"/>
    <pc:docChg chg="custSel addSld delSld modSld sldOrd">
      <pc:chgData name="Dirckx, Evi (2201082)" userId="0980d3de-f940-43b4-99ed-afd926ac54b0" providerId="ADAL" clId="{840D1142-DF1B-44C9-A052-512C4335173C}" dt="2023-06-21T18:12:45.218" v="107"/>
      <pc:docMkLst>
        <pc:docMk/>
      </pc:docMkLst>
      <pc:sldChg chg="addSp delSp modSp mod">
        <pc:chgData name="Dirckx, Evi (2201082)" userId="0980d3de-f940-43b4-99ed-afd926ac54b0" providerId="ADAL" clId="{840D1142-DF1B-44C9-A052-512C4335173C}" dt="2023-06-21T18:10:41.467" v="87" actId="167"/>
        <pc:sldMkLst>
          <pc:docMk/>
          <pc:sldMk cId="1783398411" sldId="258"/>
        </pc:sldMkLst>
        <pc:spChg chg="add mod">
          <ac:chgData name="Dirckx, Evi (2201082)" userId="0980d3de-f940-43b4-99ed-afd926ac54b0" providerId="ADAL" clId="{840D1142-DF1B-44C9-A052-512C4335173C}" dt="2023-06-21T06:57:03.270" v="84" actId="14100"/>
          <ac:spMkLst>
            <pc:docMk/>
            <pc:sldMk cId="1783398411" sldId="258"/>
            <ac:spMk id="3" creationId="{ACA00922-8BBC-E85C-A72D-6372F2A5B6D7}"/>
          </ac:spMkLst>
        </pc:spChg>
        <pc:picChg chg="add ord">
          <ac:chgData name="Dirckx, Evi (2201082)" userId="0980d3de-f940-43b4-99ed-afd926ac54b0" providerId="ADAL" clId="{840D1142-DF1B-44C9-A052-512C4335173C}" dt="2023-06-21T18:10:41.467" v="87" actId="167"/>
          <ac:picMkLst>
            <pc:docMk/>
            <pc:sldMk cId="1783398411" sldId="258"/>
            <ac:picMk id="4" creationId="{63A1B918-2D5A-AAF0-3BFC-BEE39D05CABD}"/>
          </ac:picMkLst>
        </pc:picChg>
        <pc:picChg chg="del">
          <ac:chgData name="Dirckx, Evi (2201082)" userId="0980d3de-f940-43b4-99ed-afd926ac54b0" providerId="ADAL" clId="{840D1142-DF1B-44C9-A052-512C4335173C}" dt="2023-06-21T18:10:35.309" v="85" actId="478"/>
          <ac:picMkLst>
            <pc:docMk/>
            <pc:sldMk cId="1783398411" sldId="258"/>
            <ac:picMk id="5" creationId="{6A9C84AA-2665-0DA0-2394-AAA16D819F44}"/>
          </ac:picMkLst>
        </pc:picChg>
      </pc:sldChg>
      <pc:sldChg chg="addSp delSp mod">
        <pc:chgData name="Dirckx, Evi (2201082)" userId="0980d3de-f940-43b4-99ed-afd926ac54b0" providerId="ADAL" clId="{840D1142-DF1B-44C9-A052-512C4335173C}" dt="2023-06-21T18:10:56.138" v="89" actId="22"/>
        <pc:sldMkLst>
          <pc:docMk/>
          <pc:sldMk cId="75513508" sldId="259"/>
        </pc:sldMkLst>
        <pc:picChg chg="del">
          <ac:chgData name="Dirckx, Evi (2201082)" userId="0980d3de-f940-43b4-99ed-afd926ac54b0" providerId="ADAL" clId="{840D1142-DF1B-44C9-A052-512C4335173C}" dt="2023-06-21T18:10:44.817" v="88" actId="478"/>
          <ac:picMkLst>
            <pc:docMk/>
            <pc:sldMk cId="75513508" sldId="259"/>
            <ac:picMk id="3" creationId="{A11C2C1E-E9D3-91F1-8F3B-EE12634D27DA}"/>
          </ac:picMkLst>
        </pc:picChg>
        <pc:picChg chg="add">
          <ac:chgData name="Dirckx, Evi (2201082)" userId="0980d3de-f940-43b4-99ed-afd926ac54b0" providerId="ADAL" clId="{840D1142-DF1B-44C9-A052-512C4335173C}" dt="2023-06-21T18:10:56.138" v="89" actId="22"/>
          <ac:picMkLst>
            <pc:docMk/>
            <pc:sldMk cId="75513508" sldId="259"/>
            <ac:picMk id="4" creationId="{E7238633-F0AD-B91C-93C1-1FD33F61049C}"/>
          </ac:picMkLst>
        </pc:picChg>
      </pc:sldChg>
      <pc:sldChg chg="addSp delSp new mod">
        <pc:chgData name="Dirckx, Evi (2201082)" userId="0980d3de-f940-43b4-99ed-afd926ac54b0" providerId="ADAL" clId="{840D1142-DF1B-44C9-A052-512C4335173C}" dt="2023-06-21T18:11:30.408" v="97" actId="22"/>
        <pc:sldMkLst>
          <pc:docMk/>
          <pc:sldMk cId="4062452478" sldId="263"/>
        </pc:sldMkLst>
        <pc:spChg chg="del">
          <ac:chgData name="Dirckx, Evi (2201082)" userId="0980d3de-f940-43b4-99ed-afd926ac54b0" providerId="ADAL" clId="{840D1142-DF1B-44C9-A052-512C4335173C}" dt="2023-06-21T18:11:10.449" v="92" actId="478"/>
          <ac:spMkLst>
            <pc:docMk/>
            <pc:sldMk cId="4062452478" sldId="263"/>
            <ac:spMk id="2" creationId="{523210D7-DE5C-3140-1C27-2D4428CE2DA9}"/>
          </ac:spMkLst>
        </pc:spChg>
        <pc:spChg chg="del">
          <ac:chgData name="Dirckx, Evi (2201082)" userId="0980d3de-f940-43b4-99ed-afd926ac54b0" providerId="ADAL" clId="{840D1142-DF1B-44C9-A052-512C4335173C}" dt="2023-06-21T18:11:09.852" v="91" actId="478"/>
          <ac:spMkLst>
            <pc:docMk/>
            <pc:sldMk cId="4062452478" sldId="263"/>
            <ac:spMk id="3" creationId="{E5F16CAB-65DF-B699-4683-E3E68F92AA88}"/>
          </ac:spMkLst>
        </pc:spChg>
        <pc:picChg chg="add">
          <ac:chgData name="Dirckx, Evi (2201082)" userId="0980d3de-f940-43b4-99ed-afd926ac54b0" providerId="ADAL" clId="{840D1142-DF1B-44C9-A052-512C4335173C}" dt="2023-06-21T18:11:30.408" v="97" actId="22"/>
          <ac:picMkLst>
            <pc:docMk/>
            <pc:sldMk cId="4062452478" sldId="263"/>
            <ac:picMk id="5" creationId="{1189624E-4BEF-918A-2065-10B1595E3B84}"/>
          </ac:picMkLst>
        </pc:picChg>
      </pc:sldChg>
      <pc:sldChg chg="add del">
        <pc:chgData name="Dirckx, Evi (2201082)" userId="0980d3de-f940-43b4-99ed-afd926ac54b0" providerId="ADAL" clId="{840D1142-DF1B-44C9-A052-512C4335173C}" dt="2023-06-21T18:12:04.848" v="101" actId="47"/>
        <pc:sldMkLst>
          <pc:docMk/>
          <pc:sldMk cId="2291528116" sldId="264"/>
        </pc:sldMkLst>
      </pc:sldChg>
      <pc:sldChg chg="addSp add mod">
        <pc:chgData name="Dirckx, Evi (2201082)" userId="0980d3de-f940-43b4-99ed-afd926ac54b0" providerId="ADAL" clId="{840D1142-DF1B-44C9-A052-512C4335173C}" dt="2023-06-21T18:12:02.877" v="100" actId="22"/>
        <pc:sldMkLst>
          <pc:docMk/>
          <pc:sldMk cId="2072743753" sldId="265"/>
        </pc:sldMkLst>
        <pc:picChg chg="add">
          <ac:chgData name="Dirckx, Evi (2201082)" userId="0980d3de-f940-43b4-99ed-afd926ac54b0" providerId="ADAL" clId="{840D1142-DF1B-44C9-A052-512C4335173C}" dt="2023-06-21T18:12:02.877" v="100" actId="22"/>
          <ac:picMkLst>
            <pc:docMk/>
            <pc:sldMk cId="2072743753" sldId="265"/>
            <ac:picMk id="3" creationId="{A602840F-1E59-5456-3A34-281DC3CBA83E}"/>
          </ac:picMkLst>
        </pc:picChg>
      </pc:sldChg>
      <pc:sldChg chg="addSp modSp add mod">
        <pc:chgData name="Dirckx, Evi (2201082)" userId="0980d3de-f940-43b4-99ed-afd926ac54b0" providerId="ADAL" clId="{840D1142-DF1B-44C9-A052-512C4335173C}" dt="2023-06-21T18:12:40.957" v="106" actId="1076"/>
        <pc:sldMkLst>
          <pc:docMk/>
          <pc:sldMk cId="911347" sldId="266"/>
        </pc:sldMkLst>
        <pc:spChg chg="add mod">
          <ac:chgData name="Dirckx, Evi (2201082)" userId="0980d3de-f940-43b4-99ed-afd926ac54b0" providerId="ADAL" clId="{840D1142-DF1B-44C9-A052-512C4335173C}" dt="2023-06-21T18:12:40.957" v="106" actId="1076"/>
          <ac:spMkLst>
            <pc:docMk/>
            <pc:sldMk cId="911347" sldId="266"/>
            <ac:spMk id="5" creationId="{7BF38EC5-0235-5750-AEC6-4B34305003F4}"/>
          </ac:spMkLst>
        </pc:spChg>
        <pc:picChg chg="add">
          <ac:chgData name="Dirckx, Evi (2201082)" userId="0980d3de-f940-43b4-99ed-afd926ac54b0" providerId="ADAL" clId="{840D1142-DF1B-44C9-A052-512C4335173C}" dt="2023-06-21T18:11:53.712" v="99" actId="22"/>
          <ac:picMkLst>
            <pc:docMk/>
            <pc:sldMk cId="911347" sldId="266"/>
            <ac:picMk id="3" creationId="{7974158E-CA1F-9CB6-75AF-A7A55459041D}"/>
          </ac:picMkLst>
        </pc:picChg>
      </pc:sldChg>
      <pc:sldChg chg="addSp add mod">
        <pc:chgData name="Dirckx, Evi (2201082)" userId="0980d3de-f940-43b4-99ed-afd926ac54b0" providerId="ADAL" clId="{840D1142-DF1B-44C9-A052-512C4335173C}" dt="2023-06-21T18:11:40.032" v="98" actId="22"/>
        <pc:sldMkLst>
          <pc:docMk/>
          <pc:sldMk cId="2502461376" sldId="267"/>
        </pc:sldMkLst>
        <pc:picChg chg="add">
          <ac:chgData name="Dirckx, Evi (2201082)" userId="0980d3de-f940-43b4-99ed-afd926ac54b0" providerId="ADAL" clId="{840D1142-DF1B-44C9-A052-512C4335173C}" dt="2023-06-21T18:11:40.032" v="98" actId="22"/>
          <ac:picMkLst>
            <pc:docMk/>
            <pc:sldMk cId="2502461376" sldId="267"/>
            <ac:picMk id="3" creationId="{035F68DC-A468-3D04-4822-8A5116D4C6E3}"/>
          </ac:picMkLst>
        </pc:picChg>
      </pc:sldChg>
      <pc:sldChg chg="addSp modSp add ord">
        <pc:chgData name="Dirckx, Evi (2201082)" userId="0980d3de-f940-43b4-99ed-afd926ac54b0" providerId="ADAL" clId="{840D1142-DF1B-44C9-A052-512C4335173C}" dt="2023-06-21T18:12:45.218" v="107"/>
        <pc:sldMkLst>
          <pc:docMk/>
          <pc:sldMk cId="3896725418" sldId="268"/>
        </pc:sldMkLst>
        <pc:spChg chg="add mod">
          <ac:chgData name="Dirckx, Evi (2201082)" userId="0980d3de-f940-43b4-99ed-afd926ac54b0" providerId="ADAL" clId="{840D1142-DF1B-44C9-A052-512C4335173C}" dt="2023-06-21T18:12:45.218" v="107"/>
          <ac:spMkLst>
            <pc:docMk/>
            <pc:sldMk cId="3896725418" sldId="268"/>
            <ac:spMk id="2" creationId="{3A9D0D9B-EFE6-60BB-BCC9-403BDE8FA3C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E68C82E-9ED3-4081-6DA9-F18B7850F2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29ED589E-EA8B-77B3-B8ED-6CF036CFD0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8B50943-0947-2B8B-D61C-8282992C34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1B9EF-D795-4C68-934B-44D17CE19BBC}" type="datetimeFigureOut">
              <a:rPr lang="nl-NL" smtClean="0"/>
              <a:t>21-6-2023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A8DE9F5-6300-3399-3D0D-62B96E583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89E2443-1872-3F0A-885B-5CF51E8778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28470-36C2-479D-803C-0B673F7447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514195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38D876A-057B-3162-4B54-3A3667F95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9F86EBE2-6FA0-A01F-C2F2-FC95A81A43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870F20E-CCD6-DF5E-098A-782CDDC4E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1B9EF-D795-4C68-934B-44D17CE19BBC}" type="datetimeFigureOut">
              <a:rPr lang="nl-NL" smtClean="0"/>
              <a:t>21-6-2023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2AC8127-072D-0207-6519-8B96522842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231493D-1CF1-4313-1346-149D18FEB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28470-36C2-479D-803C-0B673F7447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27418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8874419F-E72A-F71C-2443-5F2DEF6943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7AC33BEE-7FF1-4C23-21ED-C40353E841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92979AA-AA65-3FBA-280F-30EBE73261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1B9EF-D795-4C68-934B-44D17CE19BBC}" type="datetimeFigureOut">
              <a:rPr lang="nl-NL" smtClean="0"/>
              <a:t>21-6-2023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0F79FF4-F705-8C86-E2E1-54C0B7E170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35DA460-35F0-57E2-BCEF-1EFE59E1C5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28470-36C2-479D-803C-0B673F7447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25338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9B6270-8714-A27B-44F9-9C20C8B56E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5135E4B-44E6-F0EB-BCE8-9703566E8E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7D9C90B-52F3-434F-1764-0A46B2D5C7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1B9EF-D795-4C68-934B-44D17CE19BBC}" type="datetimeFigureOut">
              <a:rPr lang="nl-NL" smtClean="0"/>
              <a:t>21-6-2023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7149F29-154A-0A1B-5D80-7D37FE644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44B5AB2-445F-8405-9AB9-57795AF91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28470-36C2-479D-803C-0B673F7447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53451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CD83E98-ECB5-1E1D-BF88-CE55A4E73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C05B77C-6D6D-8A0B-6465-ADA621FA66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B978070-A123-B5FD-8D17-D5D857DA54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1B9EF-D795-4C68-934B-44D17CE19BBC}" type="datetimeFigureOut">
              <a:rPr lang="nl-NL" smtClean="0"/>
              <a:t>21-6-2023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7F39F2C-EC32-8402-4D87-4B159DD96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8F6F366-D3CE-B09D-9A8A-1744C6A6E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28470-36C2-479D-803C-0B673F7447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8961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EB5667-4501-6C84-B2BE-7B2D40ACA5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AF7EFF5-8359-2A67-6449-FC5678E008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E89FF4D0-8182-A20D-1DE8-020F879305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C9B164DA-A812-9A1C-65FD-B82C7D7A7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1B9EF-D795-4C68-934B-44D17CE19BBC}" type="datetimeFigureOut">
              <a:rPr lang="nl-NL" smtClean="0"/>
              <a:t>21-6-2023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884B3E3-5D8C-0F8A-339F-68E36DB4A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48176DC5-B6B3-01A4-5BC8-A00F6DA866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28470-36C2-479D-803C-0B673F7447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09529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80A4322-2331-841E-E85B-B2F8B4E6E8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E49A9D6-9A32-CE19-50E8-F8997DCF1E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D5601E67-98D4-6DE5-02C7-B1972D7426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D9DDF938-6754-1BF4-F9BC-D8201DBC7A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E78722BF-DE47-AED0-1004-D5FAE50254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6038C0F5-8ABE-CFAD-70CC-A9230D414B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1B9EF-D795-4C68-934B-44D17CE19BBC}" type="datetimeFigureOut">
              <a:rPr lang="nl-NL" smtClean="0"/>
              <a:t>21-6-2023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6F045EAE-45E1-9168-7A10-EB63C373D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B8C6BC4D-45DC-3AA1-99A5-D219A2E0E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28470-36C2-479D-803C-0B673F7447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20491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A33FBB-5B46-0357-2596-F900EBEFDE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74D0471E-29BD-08D9-2331-8C82A8E134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1B9EF-D795-4C68-934B-44D17CE19BBC}" type="datetimeFigureOut">
              <a:rPr lang="nl-NL" smtClean="0"/>
              <a:t>21-6-2023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F20F566A-52BB-052A-1C96-6D8EC4A78B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00E7D127-D332-181C-A7B6-E3E815180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28470-36C2-479D-803C-0B673F7447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72217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D68F0FF0-47F5-4238-C775-F512F4B935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1B9EF-D795-4C68-934B-44D17CE19BBC}" type="datetimeFigureOut">
              <a:rPr lang="nl-NL" smtClean="0"/>
              <a:t>21-6-2023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1A1DB978-391F-94CB-3DCE-E049B6FF78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6D2AADA-38D4-A6EC-9307-65D3D81D1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28470-36C2-479D-803C-0B673F7447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91622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9AEC50-06EE-699F-FAE1-312B65BD54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C4C40E0-F6C0-E44A-C6B3-AD7D0697B7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F07807E4-1EE6-D0A3-440C-A37AA9C971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DEB17F1C-683A-7DA3-F563-5E2EC7CBE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1B9EF-D795-4C68-934B-44D17CE19BBC}" type="datetimeFigureOut">
              <a:rPr lang="nl-NL" smtClean="0"/>
              <a:t>21-6-2023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9E449E46-BEC6-D5B2-BD6B-D4CA36D1E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E63D620D-0F30-FC0D-30BA-6FF5D7B11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28470-36C2-479D-803C-0B673F7447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76327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A840B77-96A9-6DC1-0C21-21DAF1B06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B2EF14A4-D7B8-1889-CC12-7233AD5EC01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46F8994-5EB1-F250-6C2A-1875112F1D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D795BFEA-2323-9DC4-3347-33C68F97F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1B9EF-D795-4C68-934B-44D17CE19BBC}" type="datetimeFigureOut">
              <a:rPr lang="nl-NL" smtClean="0"/>
              <a:t>21-6-2023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5D5A7E4-BA9A-1A76-E249-90A9DE572D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28327EAC-E8CD-B6B4-8387-CEE831085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28470-36C2-479D-803C-0B673F7447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83967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11EAA25B-BC53-E629-1FDB-427923EDD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9000AEF-D0CE-1DFD-D2B7-6AA03688D5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2ECDA82-4A15-26B0-12CA-6F213E30D3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21B9EF-D795-4C68-934B-44D17CE19BBC}" type="datetimeFigureOut">
              <a:rPr lang="nl-NL" smtClean="0"/>
              <a:t>21-6-2023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3E568E9-7D61-D92E-3A78-0A36ADF57E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9B3F0BB-7708-EA08-F9D2-B8F145C23C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28470-36C2-479D-803C-0B673F7447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40091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editor.p5js.org/evidirckx/sketches/vWdyYJlgh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editor.p5js.org/evidirckx/sketches/vWdyYJlgh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editor.p5js.org/annawasson/sketches/BQFIoo6s2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openprocessing.org/sketch/1897411" TargetMode="External"/><Relationship Id="rId4" Type="http://schemas.openxmlformats.org/officeDocument/2006/relationships/hyperlink" Target="https://editor.p5js.org/ARatherLongUsername/sketches/ryo2_4GS7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editor.p5js.org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B7D529F0-5F75-8A9E-9A8F-B30A7304FA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74"/>
            <a:ext cx="12192000" cy="6854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7530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7974158E-CA1F-9CB6-75AF-A7A5545904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74"/>
            <a:ext cx="12192000" cy="6854252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7BF38EC5-0235-5750-AEC6-4B34305003F4}"/>
              </a:ext>
            </a:extLst>
          </p:cNvPr>
          <p:cNvSpPr txBox="1"/>
          <p:nvPr/>
        </p:nvSpPr>
        <p:spPr>
          <a:xfrm>
            <a:off x="4124960" y="144601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dirty="0">
                <a:hlinkClick r:id="rId3"/>
              </a:rPr>
              <a:t>p5.js Web Editor | </a:t>
            </a:r>
            <a:r>
              <a:rPr lang="nl-NL" dirty="0" err="1">
                <a:hlinkClick r:id="rId3"/>
              </a:rPr>
              <a:t>Aerial</a:t>
            </a:r>
            <a:r>
              <a:rPr lang="nl-NL" dirty="0">
                <a:hlinkClick r:id="rId3"/>
              </a:rPr>
              <a:t> gum (p5js.org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113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A602840F-1E59-5456-3A34-281DC3CBA8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74"/>
            <a:ext cx="12192000" cy="6854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7437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7974158E-CA1F-9CB6-75AF-A7A5545904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74"/>
            <a:ext cx="12192000" cy="6854252"/>
          </a:xfrm>
          <a:prstGeom prst="rect">
            <a:avLst/>
          </a:prstGeom>
        </p:spPr>
      </p:pic>
      <p:sp>
        <p:nvSpPr>
          <p:cNvPr id="2" name="Tekstvak 1">
            <a:extLst>
              <a:ext uri="{FF2B5EF4-FFF2-40B4-BE49-F238E27FC236}">
                <a16:creationId xmlns:a16="http://schemas.microsoft.com/office/drawing/2014/main" id="{3A9D0D9B-EFE6-60BB-BCC9-403BDE8FA3C1}"/>
              </a:ext>
            </a:extLst>
          </p:cNvPr>
          <p:cNvSpPr txBox="1"/>
          <p:nvPr/>
        </p:nvSpPr>
        <p:spPr>
          <a:xfrm>
            <a:off x="4124960" y="144601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dirty="0">
                <a:hlinkClick r:id="rId3"/>
              </a:rPr>
              <a:t>p5.js Web Editor | </a:t>
            </a:r>
            <a:r>
              <a:rPr lang="nl-NL" dirty="0" err="1">
                <a:hlinkClick r:id="rId3"/>
              </a:rPr>
              <a:t>Aerial</a:t>
            </a:r>
            <a:r>
              <a:rPr lang="nl-NL" dirty="0">
                <a:hlinkClick r:id="rId3"/>
              </a:rPr>
              <a:t> gum (p5js.org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967254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35BA743A-25E8-A324-EE60-35B7D0E550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4252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BF411814-A383-1541-D073-3B2D8988BB82}"/>
              </a:ext>
            </a:extLst>
          </p:cNvPr>
          <p:cNvSpPr txBox="1"/>
          <p:nvPr/>
        </p:nvSpPr>
        <p:spPr>
          <a:xfrm>
            <a:off x="873766" y="2103431"/>
            <a:ext cx="443395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nl-NL">
                <a:hlinkClick r:id="rId3"/>
              </a:rPr>
              <a:t>Enkel Pong</a:t>
            </a:r>
            <a:r>
              <a:rPr lang="nl-NL"/>
              <a:t> </a:t>
            </a:r>
            <a:r>
              <a:rPr lang="nl-NL">
                <a:hlinkClick r:id="rId3"/>
              </a:rPr>
              <a:t>spel</a:t>
            </a:r>
            <a:endParaRPr lang="nl-NL"/>
          </a:p>
          <a:p>
            <a:pPr>
              <a:lnSpc>
                <a:spcPct val="150000"/>
              </a:lnSpc>
            </a:pPr>
            <a:r>
              <a:rPr lang="nl-NL">
                <a:hlinkClick r:id="rId4"/>
              </a:rPr>
              <a:t>Dubbel pong spel</a:t>
            </a:r>
            <a:endParaRPr lang="nl-NL"/>
          </a:p>
          <a:p>
            <a:endParaRPr lang="nl-NL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7B417085-383F-2F19-DCA7-C376D9296E8C}"/>
              </a:ext>
            </a:extLst>
          </p:cNvPr>
          <p:cNvSpPr txBox="1"/>
          <p:nvPr/>
        </p:nvSpPr>
        <p:spPr>
          <a:xfrm>
            <a:off x="903899" y="3488698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dirty="0" err="1">
                <a:hlinkClick r:id="rId5"/>
              </a:rPr>
              <a:t>minecraft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961299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63A1B918-2D5A-AAF0-3BFC-BEE39D05CA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74"/>
            <a:ext cx="12192000" cy="6854252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ACA00922-8BBC-E85C-A72D-6372F2A5B6D7}"/>
              </a:ext>
            </a:extLst>
          </p:cNvPr>
          <p:cNvSpPr txBox="1"/>
          <p:nvPr/>
        </p:nvSpPr>
        <p:spPr>
          <a:xfrm>
            <a:off x="4196080" y="1869440"/>
            <a:ext cx="24688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dirty="0">
                <a:hlinkClick r:id="rId3"/>
              </a:rPr>
              <a:t>https://editor.p5js.org/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833984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E7238633-F0AD-B91C-93C1-1FD33F6104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74"/>
            <a:ext cx="12192000" cy="6854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35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8FCD48A3-CCC9-889C-B0A2-15C8A17C73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74"/>
            <a:ext cx="12192000" cy="6854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1116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187D0787-8054-2D9C-B3FA-260D2BF087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74"/>
            <a:ext cx="12192000" cy="6854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5053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0F92B575-A3A3-DE3E-048C-6A40A17C2D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74"/>
            <a:ext cx="12192000" cy="6854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5234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1189624E-4BEF-918A-2065-10B1595E3B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74"/>
            <a:ext cx="12192000" cy="6854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4524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035F68DC-A468-3D04-4822-8A5116D4C6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74"/>
            <a:ext cx="12192000" cy="6854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461376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39</Words>
  <Application>Microsoft Office PowerPoint</Application>
  <PresentationFormat>Breedbeeld</PresentationFormat>
  <Paragraphs>6</Paragraphs>
  <Slides>12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Dirckx, Evi (2201082)</dc:creator>
  <cp:lastModifiedBy>Dirckx, Evi (2201082)</cp:lastModifiedBy>
  <cp:revision>1</cp:revision>
  <dcterms:created xsi:type="dcterms:W3CDTF">2023-06-21T06:49:26Z</dcterms:created>
  <dcterms:modified xsi:type="dcterms:W3CDTF">2023-06-21T18:12:47Z</dcterms:modified>
</cp:coreProperties>
</file>